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C7BEC-5508-4908-952C-9A13432FB103}" v="9" dt="2025-07-06T19:26:44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4" d="100"/>
          <a:sy n="64" d="100"/>
        </p:scale>
        <p:origin x="103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smark Odoi" userId="79245248-6789-4f3b-8f43-c7506482818e" providerId="ADAL" clId="{2EBC7BEC-5508-4908-952C-9A13432FB103}"/>
    <pc:docChg chg="undo custSel modSld">
      <pc:chgData name="Bismark Odoi" userId="79245248-6789-4f3b-8f43-c7506482818e" providerId="ADAL" clId="{2EBC7BEC-5508-4908-952C-9A13432FB103}" dt="2025-07-06T19:26:44.361" v="956" actId="14100"/>
      <pc:docMkLst>
        <pc:docMk/>
      </pc:docMkLst>
      <pc:sldChg chg="addSp delSp modSp mod">
        <pc:chgData name="Bismark Odoi" userId="79245248-6789-4f3b-8f43-c7506482818e" providerId="ADAL" clId="{2EBC7BEC-5508-4908-952C-9A13432FB103}" dt="2025-07-06T19:26:44.361" v="956" actId="14100"/>
        <pc:sldMkLst>
          <pc:docMk/>
          <pc:sldMk cId="2121793513" sldId="2147469968"/>
        </pc:sldMkLst>
        <pc:spChg chg="del">
          <ac:chgData name="Bismark Odoi" userId="79245248-6789-4f3b-8f43-c7506482818e" providerId="ADAL" clId="{2EBC7BEC-5508-4908-952C-9A13432FB103}" dt="2025-07-06T19:19:21.200" v="921"/>
          <ac:spMkLst>
            <pc:docMk/>
            <pc:sldMk cId="2121793513" sldId="2147469968"/>
            <ac:spMk id="2" creationId="{1B0A45FC-5AD3-7EAA-7495-020164272EE9}"/>
          </ac:spMkLst>
        </pc:spChg>
        <pc:spChg chg="add del mod">
          <ac:chgData name="Bismark Odoi" userId="79245248-6789-4f3b-8f43-c7506482818e" providerId="ADAL" clId="{2EBC7BEC-5508-4908-952C-9A13432FB103}" dt="2025-07-06T19:22:17.697" v="923"/>
          <ac:spMkLst>
            <pc:docMk/>
            <pc:sldMk cId="2121793513" sldId="2147469968"/>
            <ac:spMk id="3" creationId="{7FB56130-76A7-CF34-1448-003CA00C359D}"/>
          </ac:spMkLst>
        </pc:spChg>
        <pc:spChg chg="del">
          <ac:chgData name="Bismark Odoi" userId="79245248-6789-4f3b-8f43-c7506482818e" providerId="ADAL" clId="{2EBC7BEC-5508-4908-952C-9A13432FB103}" dt="2025-07-06T19:25:04.235" v="946" actId="931"/>
          <ac:spMkLst>
            <pc:docMk/>
            <pc:sldMk cId="2121793513" sldId="2147469968"/>
            <ac:spMk id="4" creationId="{BA63F35E-9DAA-CE0B-C6AE-B562C66D64E2}"/>
          </ac:spMkLst>
        </pc:spChg>
        <pc:spChg chg="del">
          <ac:chgData name="Bismark Odoi" userId="79245248-6789-4f3b-8f43-c7506482818e" providerId="ADAL" clId="{2EBC7BEC-5508-4908-952C-9A13432FB103}" dt="2025-07-06T19:25:36.129" v="950" actId="931"/>
          <ac:spMkLst>
            <pc:docMk/>
            <pc:sldMk cId="2121793513" sldId="2147469968"/>
            <ac:spMk id="5" creationId="{4101875F-0AA0-6482-8972-1528C4521D02}"/>
          </ac:spMkLst>
        </pc:spChg>
        <pc:spChg chg="mod">
          <ac:chgData name="Bismark Odoi" userId="79245248-6789-4f3b-8f43-c7506482818e" providerId="ADAL" clId="{2EBC7BEC-5508-4908-952C-9A13432FB103}" dt="2025-07-06T19:04:01.811" v="676" actId="20577"/>
          <ac:spMkLst>
            <pc:docMk/>
            <pc:sldMk cId="2121793513" sldId="2147469968"/>
            <ac:spMk id="12" creationId="{02492890-64D5-97F0-EDA7-1B9FE3F1DB0F}"/>
          </ac:spMkLst>
        </pc:spChg>
        <pc:spChg chg="mod">
          <ac:chgData name="Bismark Odoi" userId="79245248-6789-4f3b-8f43-c7506482818e" providerId="ADAL" clId="{2EBC7BEC-5508-4908-952C-9A13432FB103}" dt="2025-07-05T10:48:18.230" v="271" actId="20577"/>
          <ac:spMkLst>
            <pc:docMk/>
            <pc:sldMk cId="2121793513" sldId="2147469968"/>
            <ac:spMk id="13" creationId="{EA717541-C172-3173-A454-8C1187774E56}"/>
          </ac:spMkLst>
        </pc:spChg>
        <pc:spChg chg="mod">
          <ac:chgData name="Bismark Odoi" userId="79245248-6789-4f3b-8f43-c7506482818e" providerId="ADAL" clId="{2EBC7BEC-5508-4908-952C-9A13432FB103}" dt="2025-07-05T10:50:10.040" v="313" actId="20577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Bismark Odoi" userId="79245248-6789-4f3b-8f43-c7506482818e" providerId="ADAL" clId="{2EBC7BEC-5508-4908-952C-9A13432FB103}" dt="2025-07-05T10:55:28.419" v="430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Bismark Odoi" userId="79245248-6789-4f3b-8f43-c7506482818e" providerId="ADAL" clId="{2EBC7BEC-5508-4908-952C-9A13432FB103}" dt="2025-07-06T19:03:19.153" v="551" actId="20577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Bismark Odoi" userId="79245248-6789-4f3b-8f43-c7506482818e" providerId="ADAL" clId="{2EBC7BEC-5508-4908-952C-9A13432FB103}" dt="2025-07-06T19:09:56.948" v="733" actId="20577"/>
          <ac:spMkLst>
            <pc:docMk/>
            <pc:sldMk cId="2121793513" sldId="2147469968"/>
            <ac:spMk id="25" creationId="{96604EB6-529A-01D3-67FD-A2E2F9A31914}"/>
          </ac:spMkLst>
        </pc:spChg>
        <pc:spChg chg="mod">
          <ac:chgData name="Bismark Odoi" userId="79245248-6789-4f3b-8f43-c7506482818e" providerId="ADAL" clId="{2EBC7BEC-5508-4908-952C-9A13432FB103}" dt="2025-07-06T19:10:26.227" v="762" actId="20577"/>
          <ac:spMkLst>
            <pc:docMk/>
            <pc:sldMk cId="2121793513" sldId="2147469968"/>
            <ac:spMk id="26" creationId="{0EEC400A-D62C-5BA6-9152-586C6DDE2307}"/>
          </ac:spMkLst>
        </pc:spChg>
        <pc:spChg chg="mod">
          <ac:chgData name="Bismark Odoi" userId="79245248-6789-4f3b-8f43-c7506482818e" providerId="ADAL" clId="{2EBC7BEC-5508-4908-952C-9A13432FB103}" dt="2025-07-06T19:10:46.594" v="782" actId="20577"/>
          <ac:spMkLst>
            <pc:docMk/>
            <pc:sldMk cId="2121793513" sldId="2147469968"/>
            <ac:spMk id="27" creationId="{F162BBC2-7507-DDA6-5A9A-677867567002}"/>
          </ac:spMkLst>
        </pc:spChg>
        <pc:spChg chg="mod">
          <ac:chgData name="Bismark Odoi" userId="79245248-6789-4f3b-8f43-c7506482818e" providerId="ADAL" clId="{2EBC7BEC-5508-4908-952C-9A13432FB103}" dt="2025-07-06T19:12:49.416" v="915" actId="20577"/>
          <ac:spMkLst>
            <pc:docMk/>
            <pc:sldMk cId="2121793513" sldId="2147469968"/>
            <ac:spMk id="43" creationId="{BB74BA70-64B5-88B0-D5E2-C517C73200DE}"/>
          </ac:spMkLst>
        </pc:spChg>
        <pc:spChg chg="mod">
          <ac:chgData name="Bismark Odoi" userId="79245248-6789-4f3b-8f43-c7506482818e" providerId="ADAL" clId="{2EBC7BEC-5508-4908-952C-9A13432FB103}" dt="2025-07-06T19:23:07.639" v="945" actId="20577"/>
          <ac:spMkLst>
            <pc:docMk/>
            <pc:sldMk cId="2121793513" sldId="2147469968"/>
            <ac:spMk id="44" creationId="{D2632A46-B392-B1D3-E109-B0D5DA161481}"/>
          </ac:spMkLst>
        </pc:spChg>
        <pc:picChg chg="add mod">
          <ac:chgData name="Bismark Odoi" userId="79245248-6789-4f3b-8f43-c7506482818e" providerId="ADAL" clId="{2EBC7BEC-5508-4908-952C-9A13432FB103}" dt="2025-07-06T19:26:44.361" v="956" actId="14100"/>
          <ac:picMkLst>
            <pc:docMk/>
            <pc:sldMk cId="2121793513" sldId="2147469968"/>
            <ac:picMk id="34" creationId="{E3BDE597-6B56-8A59-10BB-765B0EC17480}"/>
          </ac:picMkLst>
        </pc:picChg>
        <pc:picChg chg="add mod">
          <ac:chgData name="Bismark Odoi" userId="79245248-6789-4f3b-8f43-c7506482818e" providerId="ADAL" clId="{2EBC7BEC-5508-4908-952C-9A13432FB103}" dt="2025-07-06T19:25:13.436" v="949" actId="14100"/>
          <ac:picMkLst>
            <pc:docMk/>
            <pc:sldMk cId="2121793513" sldId="2147469968"/>
            <ac:picMk id="36" creationId="{4BF31849-BFC5-8DDB-11A4-D887BFE79815}"/>
          </ac:picMkLst>
        </pc:picChg>
        <pc:picChg chg="add mod">
          <ac:chgData name="Bismark Odoi" userId="79245248-6789-4f3b-8f43-c7506482818e" providerId="ADAL" clId="{2EBC7BEC-5508-4908-952C-9A13432FB103}" dt="2025-07-06T19:25:52.352" v="954" actId="14100"/>
          <ac:picMkLst>
            <pc:docMk/>
            <pc:sldMk cId="2121793513" sldId="2147469968"/>
            <ac:picMk id="38" creationId="{AC3D6873-27C3-756F-1E09-6A1EE91D999F}"/>
          </ac:picMkLst>
        </pc:picChg>
        <pc:cxnChg chg="mod">
          <ac:chgData name="Bismark Odoi" userId="79245248-6789-4f3b-8f43-c7506482818e" providerId="ADAL" clId="{2EBC7BEC-5508-4908-952C-9A13432FB103}" dt="2025-07-06T19:19:41.704" v="922" actId="1076"/>
          <ac:cxnSpMkLst>
            <pc:docMk/>
            <pc:sldMk cId="2121793513" sldId="2147469968"/>
            <ac:cxnSpMk id="31" creationId="{21AB46F9-C3FF-2E25-8341-FD8AA5B652B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fif"/><Relationship Id="rId3" Type="http://schemas.openxmlformats.org/officeDocument/2006/relationships/image" Target="../media/image14.jfif"/><Relationship Id="rId7" Type="http://schemas.openxmlformats.org/officeDocument/2006/relationships/image" Target="../media/image18.sv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A person wearing headphones and standing in a gym&#10;&#10;AI-generated content may be incorrect.">
            <a:extLst>
              <a:ext uri="{FF2B5EF4-FFF2-40B4-BE49-F238E27FC236}">
                <a16:creationId xmlns:a16="http://schemas.microsoft.com/office/drawing/2014/main" id="{4BF31849-BFC5-8DDB-11A4-D887BFE798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862" b="13862"/>
          <a:stretch>
            <a:fillRect/>
          </a:stretch>
        </p:blipFill>
        <p:spPr>
          <a:xfrm>
            <a:off x="6258937" y="4318076"/>
            <a:ext cx="2278776" cy="2194946"/>
          </a:xfrm>
        </p:spPr>
      </p:pic>
      <p:pic>
        <p:nvPicPr>
          <p:cNvPr id="38" name="Picture Placeholder 37" descr="A person standing outside with a fence and a fence&#10;&#10;AI-generated content may be incorrect.">
            <a:extLst>
              <a:ext uri="{FF2B5EF4-FFF2-40B4-BE49-F238E27FC236}">
                <a16:creationId xmlns:a16="http://schemas.microsoft.com/office/drawing/2014/main" id="{AC3D6873-27C3-756F-1E09-6A1EE91D999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3862" b="13862"/>
          <a:stretch>
            <a:fillRect/>
          </a:stretch>
        </p:blipFill>
        <p:spPr>
          <a:xfrm>
            <a:off x="9236022" y="4452103"/>
            <a:ext cx="2223796" cy="2141989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59426" y="1412709"/>
            <a:ext cx="4084983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Deputy Finance Manager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22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Shangri-la Hotel Limited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reputation as industry leader in the Beans Business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Skills diversification and career progression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Betty Okyere, Nana Odoi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Asumang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and Kwabena Odoi Boadu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Brisk Walk, Aerobics Exercise and watching football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 with light soup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Redemption Song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8169364" y="374121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10464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Bismark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Odoi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Bismark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Very Sportive in  nature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Like hanging out with friends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34" name="Picture Placeholder 33" descr="A person with a serious expression&#10;&#10;AI-generated content may be incorrect.">
            <a:extLst>
              <a:ext uri="{FF2B5EF4-FFF2-40B4-BE49-F238E27FC236}">
                <a16:creationId xmlns:a16="http://schemas.microsoft.com/office/drawing/2014/main" id="{E3BDE597-6B56-8A59-10BB-765B0EC174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70743" y="1292118"/>
            <a:ext cx="1624587" cy="162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9972</TotalTime>
  <Words>132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Century Gothic</vt:lpstr>
      <vt:lpstr>Wingdings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Bismark Odoi</cp:lastModifiedBy>
  <cp:revision>78</cp:revision>
  <dcterms:created xsi:type="dcterms:W3CDTF">2022-11-27T12:58:00Z</dcterms:created>
  <dcterms:modified xsi:type="dcterms:W3CDTF">2025-07-06T19:26:52Z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